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Petrona"/>
      <p:regular r:id="rId11"/>
    </p:embeddedFont>
    <p:embeddedFont>
      <p:font typeface="Petrona"/>
      <p:regular r:id="rId12"/>
    </p:embeddedFont>
    <p:embeddedFont>
      <p:font typeface="Petrona"/>
      <p:regular r:id="rId13"/>
    </p:embeddedFont>
    <p:embeddedFont>
      <p:font typeface="Petrona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981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59756"/>
            <a:ext cx="7556421" cy="3081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050"/>
              </a:lnSpc>
              <a:buNone/>
            </a:pPr>
            <a:r>
              <a:rPr lang="en-US" sz="6450" b="1" spc="-129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Poly.AI: Revolutionizing Conversational AI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6280190" y="52810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 is an innovative company that focuses on creating cutting-edge conversational AI solutions. They strive to make human-computer interaction more natural and intuitive.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563404"/>
            <a:ext cx="5368409" cy="671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b="1" spc="-85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What is Poly.AI?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02085" y="1541145"/>
            <a:ext cx="7712631" cy="981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 develops advanced conversational AI models that can understand and respond to human language in a sophisticated way. Their technology is designed to mimic human conversation.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02085" y="2752725"/>
            <a:ext cx="3754160" cy="2845237"/>
          </a:xfrm>
          <a:prstGeom prst="roundRect">
            <a:avLst>
              <a:gd name="adj" fmla="val 301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14135" y="2964775"/>
            <a:ext cx="2684145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spc="-42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AI-Powered Chatbots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414135" y="3422809"/>
            <a:ext cx="3330059" cy="1963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Poly.AI's AI chatbots are capable of holding natural and engaging conversations with users. These chatbots can be used for a variety of purposes, from customer service to personal assistance.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0675" y="2752725"/>
            <a:ext cx="3754160" cy="2845237"/>
          </a:xfrm>
          <a:prstGeom prst="roundRect">
            <a:avLst>
              <a:gd name="adj" fmla="val 301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72725" y="2964775"/>
            <a:ext cx="2684145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spc="-42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Deep Learning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0372725" y="3422809"/>
            <a:ext cx="3330059" cy="1635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 leverages deep learning algorithms to train their AI models, enabling them to learn from vast amounts of data and improve their conversational abilities over time.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02085" y="5802392"/>
            <a:ext cx="7712631" cy="1863685"/>
          </a:xfrm>
          <a:prstGeom prst="roundRect">
            <a:avLst>
              <a:gd name="adj" fmla="val 460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4135" y="6014442"/>
            <a:ext cx="300275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spc="-42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Human-Like Interactions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6414135" y="6472476"/>
            <a:ext cx="7288530" cy="981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goal of Poly.AI's technology is to create AI chatbots that can interact with humans in a way that feels natural and engaging, blurring the lines between human and artificial intelligence.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706" y="703421"/>
            <a:ext cx="5195768" cy="649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b="1" spc="-82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Capabilities of Poly.AI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92706" y="1649730"/>
            <a:ext cx="7758589" cy="949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Poly.AI's AI chatbots are equipped with a wide range of capabilities that make them versatile and powerful tools. Their features cater to diverse use cases and industry needs.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92706" y="3044785"/>
            <a:ext cx="445294" cy="445294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51654" y="3111579"/>
            <a:ext cx="127278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spc="-49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1335881" y="3044785"/>
            <a:ext cx="2597825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b="1" spc="-41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Speech Recognition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335881" y="3488174"/>
            <a:ext cx="3137178" cy="1266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Poly.AI's AI chatbots can understand and interpret human speech, allowing for natural voice-based interactions.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4670941" y="3044785"/>
            <a:ext cx="445294" cy="445294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08220" y="3111579"/>
            <a:ext cx="170617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spc="-49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5314117" y="3044785"/>
            <a:ext cx="3137178" cy="649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b="1" spc="-41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Natural Language Understanding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5314117" y="3812858"/>
            <a:ext cx="3137178" cy="1266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can comprehend the meaning and context of user inquiries, enabling them to provide accurate and relevant responses.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92706" y="5499735"/>
            <a:ext cx="445294" cy="445294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30223" y="5566529"/>
            <a:ext cx="1702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spc="-49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1335881" y="5499735"/>
            <a:ext cx="2597825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b="1" spc="-41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Personalization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335881" y="5943124"/>
            <a:ext cx="3137178" cy="1582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Poly.AI's AI chatbots can adapt their interactions based on user preferences and past conversations, creating a more personalized experience.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4670941" y="5499735"/>
            <a:ext cx="445294" cy="445294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4812625" y="5566529"/>
            <a:ext cx="161806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spc="-49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4</a:t>
            </a:r>
            <a:endParaRPr lang="en-US" sz="2450" dirty="0"/>
          </a:p>
        </p:txBody>
      </p:sp>
      <p:sp>
        <p:nvSpPr>
          <p:cNvPr id="19" name="Text 16"/>
          <p:cNvSpPr/>
          <p:nvPr/>
        </p:nvSpPr>
        <p:spPr>
          <a:xfrm>
            <a:off x="5314117" y="5499735"/>
            <a:ext cx="2597825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b="1" spc="-41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Sentiment Analysis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5314117" y="5943124"/>
            <a:ext cx="3137178" cy="1266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spc="-31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can analyze the sentiment behind user messages, allowing them to adjust their responses accordingly.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694" y="469582"/>
            <a:ext cx="4483179" cy="560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b="1" spc="-71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Use Cases for Poly.AI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597694" y="1285994"/>
            <a:ext cx="7948613" cy="819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Poly.AI's conversational AI technology has a wide range of applications across various industries, empowering businesses and organizations to enhance their operations and provide better experiences for their users.</a:t>
            </a:r>
            <a:endParaRPr lang="en-US" sz="13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94" y="2297430"/>
            <a:ext cx="853916" cy="13662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07713" y="2468166"/>
            <a:ext cx="2241590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spc="-35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Customer Service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707713" y="2850713"/>
            <a:ext cx="6838593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Poly.AI's chatbots can provide 24/7 support, answer common questions, and resolve issues quickly and efficiently.</a:t>
            </a:r>
            <a:endParaRPr lang="en-US" sz="13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94" y="3663672"/>
            <a:ext cx="853916" cy="136624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707713" y="3834408"/>
            <a:ext cx="2241590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spc="-35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E-commerce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1707713" y="4216956"/>
            <a:ext cx="6838593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can help customers find products, place orders, and track shipments, creating a more seamless online shopping experience.</a:t>
            </a:r>
            <a:endParaRPr lang="en-US" sz="13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694" y="5029914"/>
            <a:ext cx="853916" cy="136624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707713" y="5200650"/>
            <a:ext cx="2241590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spc="-35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Healthcare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1707713" y="5583198"/>
            <a:ext cx="6838593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Poly.AI's chatbots can assist patients with scheduling appointments, accessing medical information, and managing their health.</a:t>
            </a:r>
            <a:endParaRPr lang="en-US" sz="130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694" y="6396157"/>
            <a:ext cx="853916" cy="136624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707713" y="6566892"/>
            <a:ext cx="2241590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spc="-35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Education</a:t>
            </a:r>
            <a:endParaRPr lang="en-US" sz="1750" dirty="0"/>
          </a:p>
        </p:txBody>
      </p:sp>
      <p:sp>
        <p:nvSpPr>
          <p:cNvPr id="16" name="Text 9"/>
          <p:cNvSpPr/>
          <p:nvPr/>
        </p:nvSpPr>
        <p:spPr>
          <a:xfrm>
            <a:off x="1707713" y="6949440"/>
            <a:ext cx="6838593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spc="-27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can provide personalized learning experiences, answer student questions, and offer support for educators.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2024-09-06T03:44:57Z</dcterms:created>
  <dcterms:modified xsi:type="dcterms:W3CDTF">2024-09-06T03:44:57Z</dcterms:modified>
</cp:coreProperties>
</file>